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83" autoAdjust="0"/>
    <p:restoredTop sz="94660"/>
  </p:normalViewPr>
  <p:slideViewPr>
    <p:cSldViewPr>
      <p:cViewPr varScale="1">
        <p:scale>
          <a:sx n="87" d="100"/>
          <a:sy n="87" d="100"/>
        </p:scale>
        <p:origin x="-147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8EF751-7A3A-4809-9447-EE14591EBD5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2858457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EF751-7A3A-4809-9447-EE14591EBD5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328780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EF751-7A3A-4809-9447-EE14591EBD5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149663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EF751-7A3A-4809-9447-EE14591EBD5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2463312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8EF751-7A3A-4809-9447-EE14591EBD56}" type="datetimeFigureOut">
              <a:rPr lang="en-US" smtClean="0"/>
              <a:t>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2143991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8EF751-7A3A-4809-9447-EE14591EBD56}" type="datetimeFigureOut">
              <a:rPr lang="en-US" smtClean="0"/>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666224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8EF751-7A3A-4809-9447-EE14591EBD56}" type="datetimeFigureOut">
              <a:rPr lang="en-US" smtClean="0"/>
              <a:t>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8682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8EF751-7A3A-4809-9447-EE14591EBD56}" type="datetimeFigureOut">
              <a:rPr lang="en-US" smtClean="0"/>
              <a:t>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189506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EF751-7A3A-4809-9447-EE14591EBD56}" type="datetimeFigureOut">
              <a:rPr lang="en-US" smtClean="0"/>
              <a:t>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274281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8EF751-7A3A-4809-9447-EE14591EBD56}" type="datetimeFigureOut">
              <a:rPr lang="en-US" smtClean="0"/>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2158120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8EF751-7A3A-4809-9447-EE14591EBD56}" type="datetimeFigureOut">
              <a:rPr lang="en-US" smtClean="0"/>
              <a:t>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F2ECDC-F8FB-47DB-8B7A-9EA653CCC189}" type="slidenum">
              <a:rPr lang="en-US" smtClean="0"/>
              <a:t>‹#›</a:t>
            </a:fld>
            <a:endParaRPr lang="en-US"/>
          </a:p>
        </p:txBody>
      </p:sp>
    </p:spTree>
    <p:extLst>
      <p:ext uri="{BB962C8B-B14F-4D97-AF65-F5344CB8AC3E}">
        <p14:creationId xmlns:p14="http://schemas.microsoft.com/office/powerpoint/2010/main" val="5799926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EF751-7A3A-4809-9447-EE14591EBD56}" type="datetimeFigureOut">
              <a:rPr lang="en-US" smtClean="0"/>
              <a:t>1/26/2014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2ECDC-F8FB-47DB-8B7A-9EA653CCC189}" type="slidenum">
              <a:rPr lang="en-US" smtClean="0"/>
              <a:t>‹#›</a:t>
            </a:fld>
            <a:endParaRPr lang="en-US"/>
          </a:p>
        </p:txBody>
      </p:sp>
    </p:spTree>
    <p:extLst>
      <p:ext uri="{BB962C8B-B14F-4D97-AF65-F5344CB8AC3E}">
        <p14:creationId xmlns:p14="http://schemas.microsoft.com/office/powerpoint/2010/main" val="4098926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Republic" TargetMode="External"/><Relationship Id="rId7" Type="http://schemas.openxmlformats.org/officeDocument/2006/relationships/image" Target="../media/image2.jpeg"/><Relationship Id="rId2" Type="http://schemas.openxmlformats.org/officeDocument/2006/relationships/hyperlink" Target="http://en.wikipedia.org/wiki/Ideology" TargetMode="External"/><Relationship Id="rId1" Type="http://schemas.openxmlformats.org/officeDocument/2006/relationships/slideLayout" Target="../slideLayouts/slideLayout2.xml"/><Relationship Id="rId6" Type="http://schemas.openxmlformats.org/officeDocument/2006/relationships/hyperlink" Target="http://en.wikipedia.org/wiki/Heredity" TargetMode="External"/><Relationship Id="rId5" Type="http://schemas.openxmlformats.org/officeDocument/2006/relationships/hyperlink" Target="http://en.wikipedia.org/wiki/Popular_sovereignty" TargetMode="External"/><Relationship Id="rId4" Type="http://schemas.openxmlformats.org/officeDocument/2006/relationships/hyperlink" Target="http://en.wikipedia.org/wiki/Head_of_state"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government?	</a:t>
            </a:r>
            <a:endParaRPr lang="en-US" dirty="0"/>
          </a:p>
        </p:txBody>
      </p:sp>
      <p:sp>
        <p:nvSpPr>
          <p:cNvPr id="3" name="Content Placeholder 2"/>
          <p:cNvSpPr>
            <a:spLocks noGrp="1"/>
          </p:cNvSpPr>
          <p:nvPr>
            <p:ph idx="1"/>
          </p:nvPr>
        </p:nvSpPr>
        <p:spPr/>
        <p:txBody>
          <a:bodyPr/>
          <a:lstStyle/>
          <a:p>
            <a:r>
              <a:rPr lang="en-US" sz="2400" dirty="0"/>
              <a:t>The main purpose of the Government is to govern, manage and protect the individual rights for its citizens. It ensures the proper use of force by specifying laws, to clarify the use of force. The government is also responsible for enforcing laws.</a:t>
            </a:r>
            <a:endParaRPr lang="en-US" sz="2400" dirty="0" smtClean="0"/>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3429000"/>
            <a:ext cx="4572000" cy="3044952"/>
          </a:xfrm>
          <a:prstGeom prst="rect">
            <a:avLst/>
          </a:prstGeom>
        </p:spPr>
      </p:pic>
    </p:spTree>
    <p:extLst>
      <p:ext uri="{BB962C8B-B14F-4D97-AF65-F5344CB8AC3E}">
        <p14:creationId xmlns:p14="http://schemas.microsoft.com/office/powerpoint/2010/main" val="3871251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McCulloch v. Maryland</a:t>
            </a:r>
          </a:p>
        </p:txBody>
      </p:sp>
      <p:sp>
        <p:nvSpPr>
          <p:cNvPr id="3" name="Content Placeholder 2"/>
          <p:cNvSpPr>
            <a:spLocks noGrp="1"/>
          </p:cNvSpPr>
          <p:nvPr>
            <p:ph idx="1"/>
          </p:nvPr>
        </p:nvSpPr>
        <p:spPr/>
        <p:txBody>
          <a:bodyPr/>
          <a:lstStyle/>
          <a:p>
            <a:r>
              <a:rPr lang="en-US" sz="2400" dirty="0" smtClean="0"/>
              <a:t>The </a:t>
            </a:r>
            <a:r>
              <a:rPr lang="en-US" sz="2400" dirty="0"/>
              <a:t>Court invoked the necessary-and-proper clause in the Constitution, which allowed the Federal government to pass laws not expressly provided for in the Constitution's list of express powers as long as those laws are in useful furtherance of the express powers. </a:t>
            </a:r>
            <a:endParaRPr lang="en-US" sz="2400" dirty="0" smtClean="0"/>
          </a:p>
          <a:p>
            <a:r>
              <a:rPr lang="en-US" sz="2400" dirty="0"/>
              <a:t>that the Constitution grants to Congress implied powers for implementing the Constitution's express powers, in order to create a functional national government, and </a:t>
            </a:r>
            <a:r>
              <a:rPr lang="en-US" sz="2400" dirty="0" smtClean="0"/>
              <a:t/>
            </a:r>
            <a:br>
              <a:rPr lang="en-US" sz="2400" dirty="0" smtClean="0"/>
            </a:br>
            <a:r>
              <a:rPr lang="en-US" sz="2400" dirty="0"/>
              <a:t>that state action may not impede valid constitutional exercises of power by the Federal government. </a:t>
            </a:r>
            <a:endParaRPr lang="en-US" sz="2400" b="1" dirty="0"/>
          </a:p>
        </p:txBody>
      </p:sp>
    </p:spTree>
    <p:extLst>
      <p:ext uri="{BB962C8B-B14F-4D97-AF65-F5344CB8AC3E}">
        <p14:creationId xmlns:p14="http://schemas.microsoft.com/office/powerpoint/2010/main" val="353820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vs. Fed Government.</a:t>
            </a:r>
            <a:endParaRPr lang="en-US" dirty="0"/>
          </a:p>
        </p:txBody>
      </p:sp>
      <p:sp>
        <p:nvSpPr>
          <p:cNvPr id="3" name="Content Placeholder 2"/>
          <p:cNvSpPr>
            <a:spLocks noGrp="1"/>
          </p:cNvSpPr>
          <p:nvPr>
            <p:ph idx="1"/>
          </p:nvPr>
        </p:nvSpPr>
        <p:spPr/>
        <p:txBody>
          <a:bodyPr/>
          <a:lstStyle/>
          <a:p>
            <a:r>
              <a:rPr lang="en-US" dirty="0" smtClean="0"/>
              <a:t>States control some aspects of </a:t>
            </a:r>
            <a:r>
              <a:rPr lang="en-US" dirty="0" err="1" smtClean="0"/>
              <a:t>govenrment</a:t>
            </a:r>
            <a:r>
              <a:rPr lang="en-US" dirty="0" smtClean="0"/>
              <a:t> but the Government is the top dog and sometimes  their policies differ and create problems. They control different but sometimes the same things.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4343400"/>
            <a:ext cx="2224088" cy="2224088"/>
          </a:xfrm>
          <a:prstGeom prst="rect">
            <a:avLst/>
          </a:prstGeom>
        </p:spPr>
      </p:pic>
    </p:spTree>
    <p:extLst>
      <p:ext uri="{BB962C8B-B14F-4D97-AF65-F5344CB8AC3E}">
        <p14:creationId xmlns:p14="http://schemas.microsoft.com/office/powerpoint/2010/main" val="2903636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lstStyle/>
          <a:p>
            <a:r>
              <a:rPr lang="en-US" dirty="0" smtClean="0"/>
              <a:t>Federalists</a:t>
            </a:r>
            <a:endParaRPr lang="en-US" dirty="0"/>
          </a:p>
        </p:txBody>
      </p:sp>
      <p:sp>
        <p:nvSpPr>
          <p:cNvPr id="3" name="Subtitle 2"/>
          <p:cNvSpPr>
            <a:spLocks noGrp="1"/>
          </p:cNvSpPr>
          <p:nvPr>
            <p:ph type="subTitle" idx="1"/>
          </p:nvPr>
        </p:nvSpPr>
        <p:spPr>
          <a:xfrm>
            <a:off x="990600" y="2209800"/>
            <a:ext cx="6400800" cy="1752600"/>
          </a:xfrm>
        </p:spPr>
        <p:txBody>
          <a:bodyPr>
            <a:normAutofit fontScale="92500"/>
          </a:bodyPr>
          <a:lstStyle/>
          <a:p>
            <a:r>
              <a:rPr lang="en-US" dirty="0" smtClean="0">
                <a:solidFill>
                  <a:schemeClr val="tx1"/>
                </a:solidFill>
              </a:rPr>
              <a:t>Federalists are pro constitution and like a strong central government. A famous Federalist is </a:t>
            </a:r>
            <a:r>
              <a:rPr lang="en-US" dirty="0">
                <a:solidFill>
                  <a:schemeClr val="tx1"/>
                </a:solidFill>
              </a:rPr>
              <a:t>A</a:t>
            </a:r>
            <a:r>
              <a:rPr lang="en-US" dirty="0" smtClean="0">
                <a:solidFill>
                  <a:schemeClr val="tx1"/>
                </a:solidFill>
              </a:rPr>
              <a:t>lexander Hamilton</a:t>
            </a:r>
            <a:endParaRPr lang="en-US" dirty="0">
              <a:solidFill>
                <a:schemeClr val="tx1"/>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8800" y="3581400"/>
            <a:ext cx="4800600" cy="3177862"/>
          </a:xfrm>
          <a:prstGeom prst="rect">
            <a:avLst/>
          </a:prstGeom>
        </p:spPr>
      </p:pic>
    </p:spTree>
    <p:extLst>
      <p:ext uri="{BB962C8B-B14F-4D97-AF65-F5344CB8AC3E}">
        <p14:creationId xmlns:p14="http://schemas.microsoft.com/office/powerpoint/2010/main" val="1165493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 Feds</a:t>
            </a:r>
            <a:endParaRPr lang="en-US" dirty="0"/>
          </a:p>
        </p:txBody>
      </p:sp>
      <p:sp>
        <p:nvSpPr>
          <p:cNvPr id="3" name="Content Placeholder 2"/>
          <p:cNvSpPr>
            <a:spLocks noGrp="1"/>
          </p:cNvSpPr>
          <p:nvPr>
            <p:ph idx="1"/>
          </p:nvPr>
        </p:nvSpPr>
        <p:spPr/>
        <p:txBody>
          <a:bodyPr/>
          <a:lstStyle/>
          <a:p>
            <a:r>
              <a:rPr lang="en-US" dirty="0" smtClean="0"/>
              <a:t>Thomas Jefferson was afraid of a strong central </a:t>
            </a:r>
            <a:r>
              <a:rPr lang="en-US" dirty="0" err="1" smtClean="0"/>
              <a:t>Gov</a:t>
            </a:r>
            <a:r>
              <a:rPr lang="en-US" dirty="0" smtClean="0"/>
              <a:t> and wanted a more powerful state governments!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4698" y="2971800"/>
            <a:ext cx="3174603" cy="3174603"/>
          </a:xfrm>
          <a:prstGeom prst="rect">
            <a:avLst/>
          </a:prstGeom>
        </p:spPr>
      </p:pic>
    </p:spTree>
    <p:extLst>
      <p:ext uri="{BB962C8B-B14F-4D97-AF65-F5344CB8AC3E}">
        <p14:creationId xmlns:p14="http://schemas.microsoft.com/office/powerpoint/2010/main" val="786918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Democratic Theory</a:t>
            </a:r>
            <a:endParaRPr lang="en-US" dirty="0"/>
          </a:p>
        </p:txBody>
      </p:sp>
      <p:sp>
        <p:nvSpPr>
          <p:cNvPr id="3" name="Content Placeholder 2"/>
          <p:cNvSpPr>
            <a:spLocks noGrp="1"/>
          </p:cNvSpPr>
          <p:nvPr>
            <p:ph idx="1"/>
          </p:nvPr>
        </p:nvSpPr>
        <p:spPr/>
        <p:txBody>
          <a:bodyPr>
            <a:normAutofit lnSpcReduction="10000"/>
          </a:bodyPr>
          <a:lstStyle/>
          <a:p>
            <a:r>
              <a:rPr lang="en-US" dirty="0"/>
              <a:t>The traditional Democratic theory is based upon the principles of equality in voting, effective participation, enlightened understanding, control of the agenda by citizens, and inclusion. Inclusion means that the government must include and extend rights to all those that are subject to its laws. These are the five criteria that the Democratic theorist Robert Dahl listed as being necessary for an ideal democratic process.</a:t>
            </a:r>
          </a:p>
        </p:txBody>
      </p:sp>
    </p:spTree>
    <p:extLst>
      <p:ext uri="{BB962C8B-B14F-4D97-AF65-F5344CB8AC3E}">
        <p14:creationId xmlns:p14="http://schemas.microsoft.com/office/powerpoint/2010/main" val="751636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Republicanism</a:t>
            </a:r>
            <a:endParaRPr lang="en-US" dirty="0"/>
          </a:p>
        </p:txBody>
      </p:sp>
      <p:sp>
        <p:nvSpPr>
          <p:cNvPr id="3" name="Content Placeholder 2"/>
          <p:cNvSpPr>
            <a:spLocks noGrp="1"/>
          </p:cNvSpPr>
          <p:nvPr>
            <p:ph idx="1"/>
          </p:nvPr>
        </p:nvSpPr>
        <p:spPr/>
        <p:txBody>
          <a:bodyPr>
            <a:normAutofit/>
          </a:bodyPr>
          <a:lstStyle/>
          <a:p>
            <a:r>
              <a:rPr lang="en-US" sz="2000" b="1" dirty="0"/>
              <a:t>Republicanism</a:t>
            </a:r>
            <a:r>
              <a:rPr lang="en-US" sz="2000" dirty="0"/>
              <a:t> is the </a:t>
            </a:r>
            <a:r>
              <a:rPr lang="en-US" sz="2000" dirty="0">
                <a:hlinkClick r:id="rId2" tooltip="Ideology"/>
              </a:rPr>
              <a:t>ideology</a:t>
            </a:r>
            <a:r>
              <a:rPr lang="en-US" sz="2000" dirty="0"/>
              <a:t> of governing a society or state as a </a:t>
            </a:r>
            <a:r>
              <a:rPr lang="en-US" sz="2000" dirty="0">
                <a:hlinkClick r:id="rId3" tooltip="Republic"/>
              </a:rPr>
              <a:t>republic</a:t>
            </a:r>
            <a:r>
              <a:rPr lang="en-US" sz="2000" dirty="0"/>
              <a:t> (la. </a:t>
            </a:r>
            <a:r>
              <a:rPr lang="en-US" sz="2000" i="1" dirty="0"/>
              <a:t>res </a:t>
            </a:r>
            <a:r>
              <a:rPr lang="en-US" sz="2000" i="1" dirty="0" err="1"/>
              <a:t>publica</a:t>
            </a:r>
            <a:r>
              <a:rPr lang="en-US" sz="2000" dirty="0"/>
              <a:t>), where the </a:t>
            </a:r>
            <a:r>
              <a:rPr lang="en-US" sz="2000" dirty="0">
                <a:hlinkClick r:id="rId4" tooltip="Head of state"/>
              </a:rPr>
              <a:t>head of state</a:t>
            </a:r>
            <a:r>
              <a:rPr lang="en-US" sz="2000" dirty="0"/>
              <a:t> is a representative of the people who hold </a:t>
            </a:r>
            <a:r>
              <a:rPr lang="en-US" sz="2000" dirty="0">
                <a:hlinkClick r:id="rId5" tooltip="Popular sovereignty"/>
              </a:rPr>
              <a:t>popular sovereignty</a:t>
            </a:r>
            <a:r>
              <a:rPr lang="en-US" sz="2000" dirty="0"/>
              <a:t> rather than the people being subjects of the head of state. The head of state is typically appointed by means other than </a:t>
            </a:r>
            <a:r>
              <a:rPr lang="en-US" sz="2000" dirty="0">
                <a:hlinkClick r:id="rId6" tooltip="Heredity"/>
              </a:rPr>
              <a:t>heredity</a:t>
            </a:r>
            <a:r>
              <a:rPr lang="en-US" sz="2000" dirty="0"/>
              <a:t>, often through elections</a:t>
            </a:r>
            <a:r>
              <a:rPr lang="en-US" sz="2000" dirty="0" smtClean="0"/>
              <a:t>.</a:t>
            </a:r>
          </a:p>
          <a:p>
            <a:endParaRPr lang="en-US" sz="2000" b="1" dirty="0"/>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981200" y="3352800"/>
            <a:ext cx="5071872" cy="3357436"/>
          </a:xfrm>
          <a:prstGeom prst="rect">
            <a:avLst/>
          </a:prstGeom>
        </p:spPr>
      </p:pic>
    </p:spTree>
    <p:extLst>
      <p:ext uri="{BB962C8B-B14F-4D97-AF65-F5344CB8AC3E}">
        <p14:creationId xmlns:p14="http://schemas.microsoft.com/office/powerpoint/2010/main" val="672987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Pluralism</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a:t>Pluralism is the theory that states that a multitude of groups and not the people as a whole govern the country. These </a:t>
            </a:r>
            <a:r>
              <a:rPr lang="en-US" sz="2400" dirty="0" err="1"/>
              <a:t>organisations</a:t>
            </a:r>
            <a:r>
              <a:rPr lang="en-US" sz="2400" dirty="0"/>
              <a:t> influence the making and administration of policies and laws. The participants in the process constitute only a small fraction of the populace, thus the public acts mainly as bystanders.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4114800"/>
            <a:ext cx="4580443" cy="2362200"/>
          </a:xfrm>
          <a:prstGeom prst="rect">
            <a:avLst/>
          </a:prstGeom>
        </p:spPr>
      </p:pic>
    </p:spTree>
    <p:extLst>
      <p:ext uri="{BB962C8B-B14F-4D97-AF65-F5344CB8AC3E}">
        <p14:creationId xmlns:p14="http://schemas.microsoft.com/office/powerpoint/2010/main" val="1188083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Elitist theory</a:t>
            </a:r>
            <a:endParaRPr lang="en-US" dirty="0"/>
          </a:p>
        </p:txBody>
      </p:sp>
      <p:sp>
        <p:nvSpPr>
          <p:cNvPr id="3" name="Content Placeholder 2"/>
          <p:cNvSpPr>
            <a:spLocks noGrp="1"/>
          </p:cNvSpPr>
          <p:nvPr>
            <p:ph idx="1"/>
          </p:nvPr>
        </p:nvSpPr>
        <p:spPr/>
        <p:txBody>
          <a:bodyPr>
            <a:normAutofit/>
          </a:bodyPr>
          <a:lstStyle/>
          <a:p>
            <a:r>
              <a:rPr lang="en-US" sz="2400" dirty="0"/>
              <a:t>An elitist theory of government is a theory that describes the power relationships within a society. The theory maintains that a very small group of the elite hold the most power within a government body</a:t>
            </a:r>
            <a:r>
              <a:rPr lang="en-US" sz="2400" dirty="0" smtClean="0"/>
              <a:t>.</a:t>
            </a:r>
          </a:p>
          <a:p>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8514" y="3276600"/>
            <a:ext cx="3124200" cy="3124200"/>
          </a:xfrm>
          <a:prstGeom prst="rect">
            <a:avLst/>
          </a:prstGeom>
        </p:spPr>
      </p:pic>
    </p:spTree>
    <p:extLst>
      <p:ext uri="{BB962C8B-B14F-4D97-AF65-F5344CB8AC3E}">
        <p14:creationId xmlns:p14="http://schemas.microsoft.com/office/powerpoint/2010/main" val="3031147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Gibbons v. Ogden</a:t>
            </a:r>
            <a:br>
              <a:rPr lang="en-US" dirty="0"/>
            </a:br>
            <a:endParaRPr lang="en-US" dirty="0"/>
          </a:p>
        </p:txBody>
      </p:sp>
      <p:sp>
        <p:nvSpPr>
          <p:cNvPr id="3" name="Content Placeholder 2"/>
          <p:cNvSpPr>
            <a:spLocks noGrp="1"/>
          </p:cNvSpPr>
          <p:nvPr>
            <p:ph idx="1"/>
          </p:nvPr>
        </p:nvSpPr>
        <p:spPr/>
        <p:txBody>
          <a:bodyPr/>
          <a:lstStyle/>
          <a:p>
            <a:r>
              <a:rPr lang="en-US" dirty="0" smtClean="0"/>
              <a:t>Fought over if congress supersedes a state law. It does. State is weaker then the Fed.</a:t>
            </a:r>
          </a:p>
          <a:p>
            <a:r>
              <a:rPr lang="en-US" dirty="0" smtClean="0"/>
              <a:t>Steam boat rights in New </a:t>
            </a:r>
            <a:r>
              <a:rPr lang="en-US" dirty="0" err="1" smtClean="0"/>
              <a:t>york</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3429000"/>
            <a:ext cx="2205318" cy="3124200"/>
          </a:xfrm>
          <a:prstGeom prst="rect">
            <a:avLst/>
          </a:prstGeom>
        </p:spPr>
      </p:pic>
    </p:spTree>
    <p:extLst>
      <p:ext uri="{BB962C8B-B14F-4D97-AF65-F5344CB8AC3E}">
        <p14:creationId xmlns:p14="http://schemas.microsoft.com/office/powerpoint/2010/main" val="2184282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Marbury v. Madison </a:t>
            </a:r>
            <a:br>
              <a:rPr lang="en-US" dirty="0"/>
            </a:br>
            <a:endParaRPr lang="en-US" dirty="0"/>
          </a:p>
        </p:txBody>
      </p:sp>
      <p:sp>
        <p:nvSpPr>
          <p:cNvPr id="3" name="Content Placeholder 2"/>
          <p:cNvSpPr>
            <a:spLocks noGrp="1"/>
          </p:cNvSpPr>
          <p:nvPr>
            <p:ph idx="1"/>
          </p:nvPr>
        </p:nvSpPr>
        <p:spPr/>
        <p:txBody>
          <a:bodyPr>
            <a:normAutofit/>
          </a:bodyPr>
          <a:lstStyle/>
          <a:p>
            <a:r>
              <a:rPr lang="en-US" dirty="0"/>
              <a:t> attempt by the Federalists to take control of the federal judiciary before Thomas Jefferson took office.</a:t>
            </a:r>
          </a:p>
        </p:txBody>
      </p:sp>
    </p:spTree>
    <p:extLst>
      <p:ext uri="{BB962C8B-B14F-4D97-AF65-F5344CB8AC3E}">
        <p14:creationId xmlns:p14="http://schemas.microsoft.com/office/powerpoint/2010/main" val="214962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377</Words>
  <Application>Microsoft Office PowerPoint</Application>
  <PresentationFormat>On-screen Show (4:3)</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What is government? </vt:lpstr>
      <vt:lpstr>Federalists</vt:lpstr>
      <vt:lpstr>Anti Feds</vt:lpstr>
      <vt:lpstr>Democratic Theory</vt:lpstr>
      <vt:lpstr>Republicanism</vt:lpstr>
      <vt:lpstr>Pluralism </vt:lpstr>
      <vt:lpstr>Elitist theory</vt:lpstr>
      <vt:lpstr>Gibbons v. Ogden </vt:lpstr>
      <vt:lpstr>Marbury v. Madison  </vt:lpstr>
      <vt:lpstr>McCulloch v. Maryland</vt:lpstr>
      <vt:lpstr>State vs. Fed Government.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government?</dc:title>
  <dc:creator>RayAnt</dc:creator>
  <cp:lastModifiedBy>RayAnt</cp:lastModifiedBy>
  <cp:revision>3</cp:revision>
  <dcterms:created xsi:type="dcterms:W3CDTF">2014-01-27T05:42:27Z</dcterms:created>
  <dcterms:modified xsi:type="dcterms:W3CDTF">2014-01-27T06:06:49Z</dcterms:modified>
</cp:coreProperties>
</file>